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38" d="100"/>
          <a:sy n="38" d="100"/>
        </p:scale>
        <p:origin x="-14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A508-8684-4043-B6BD-9A4A524296B9}" type="datetimeFigureOut">
              <a:rPr lang="fr-FR" smtClean="0"/>
              <a:pPr/>
              <a:t>07/08/2017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C159A-09AF-4AE2-9006-1AC3D61C2E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A508-8684-4043-B6BD-9A4A524296B9}" type="datetimeFigureOut">
              <a:rPr lang="fr-FR" smtClean="0"/>
              <a:pPr/>
              <a:t>07/08/2017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C159A-09AF-4AE2-9006-1AC3D61C2E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A508-8684-4043-B6BD-9A4A524296B9}" type="datetimeFigureOut">
              <a:rPr lang="fr-FR" smtClean="0"/>
              <a:pPr/>
              <a:t>07/08/2017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C159A-09AF-4AE2-9006-1AC3D61C2E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A508-8684-4043-B6BD-9A4A524296B9}" type="datetimeFigureOut">
              <a:rPr lang="fr-FR" smtClean="0"/>
              <a:pPr/>
              <a:t>07/08/2017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C159A-09AF-4AE2-9006-1AC3D61C2E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A508-8684-4043-B6BD-9A4A524296B9}" type="datetimeFigureOut">
              <a:rPr lang="fr-FR" smtClean="0"/>
              <a:pPr/>
              <a:t>07/08/2017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C159A-09AF-4AE2-9006-1AC3D61C2E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A508-8684-4043-B6BD-9A4A524296B9}" type="datetimeFigureOut">
              <a:rPr lang="fr-FR" smtClean="0"/>
              <a:pPr/>
              <a:t>07/08/2017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C159A-09AF-4AE2-9006-1AC3D61C2E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A508-8684-4043-B6BD-9A4A524296B9}" type="datetimeFigureOut">
              <a:rPr lang="fr-FR" smtClean="0"/>
              <a:pPr/>
              <a:t>07/08/2017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C159A-09AF-4AE2-9006-1AC3D61C2E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A508-8684-4043-B6BD-9A4A524296B9}" type="datetimeFigureOut">
              <a:rPr lang="fr-FR" smtClean="0"/>
              <a:pPr/>
              <a:t>07/08/2017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C159A-09AF-4AE2-9006-1AC3D61C2E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A508-8684-4043-B6BD-9A4A524296B9}" type="datetimeFigureOut">
              <a:rPr lang="fr-FR" smtClean="0"/>
              <a:pPr/>
              <a:t>07/08/2017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C159A-09AF-4AE2-9006-1AC3D61C2E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A508-8684-4043-B6BD-9A4A524296B9}" type="datetimeFigureOut">
              <a:rPr lang="fr-FR" smtClean="0"/>
              <a:pPr/>
              <a:t>07/08/2017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C159A-09AF-4AE2-9006-1AC3D61C2E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BA508-8684-4043-B6BD-9A4A524296B9}" type="datetimeFigureOut">
              <a:rPr lang="fr-FR" smtClean="0"/>
              <a:pPr/>
              <a:t>07/08/2017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C159A-09AF-4AE2-9006-1AC3D61C2E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ABA508-8684-4043-B6BD-9A4A524296B9}" type="datetimeFigureOut">
              <a:rPr lang="fr-FR" smtClean="0"/>
              <a:pPr/>
              <a:t>07/08/2017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C159A-09AF-4AE2-9006-1AC3D61C2E2E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CARTE BOULONNERIE 201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7554" y="2214554"/>
            <a:ext cx="3018862" cy="192882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HP 15</dc:creator>
  <cp:lastModifiedBy>SOSB04</cp:lastModifiedBy>
  <cp:revision>4</cp:revision>
  <dcterms:created xsi:type="dcterms:W3CDTF">2017-07-28T15:03:43Z</dcterms:created>
  <dcterms:modified xsi:type="dcterms:W3CDTF">2017-08-07T11:02:08Z</dcterms:modified>
</cp:coreProperties>
</file>